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5BEB1-0DE1-4072-B643-29D9FAE32D99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70993-F80C-46AC-B9F4-2E6AB2122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A3CCF-EA5E-4D71-B460-867484EB6238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14858-117A-4C7A-A299-B3CA98000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9DB86-5064-4558-8E5C-0F06B91F7878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5FC9E-140D-4EEF-BABA-D9EF2D10A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D0BF2-823A-4399-8C3B-4F8C47EECA59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05FAF-6916-43D7-BAF1-AA1CB313A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9F623-DE44-40FE-A883-1081006CE6C6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A0A8E-905C-4FEA-AB71-C1798E003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40CFE-F8EC-4E54-B436-3E6EB7EB2FDF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80383-D245-4D99-9258-10504282D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EE656-2F3C-41F1-90C4-8EC7F9B9D960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65EEB-2DA2-4116-B4EC-7BD398FF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8EC62-88FC-4EC6-8136-E4B105088B0D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661A3-3BD7-4C32-B88C-D9AAD4C62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7F917-521D-4558-BB70-2703092085DF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5A5E3-9E59-4325-BDC4-8C9251D21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B0F0F-E231-435C-BFA8-6C3F05F713CF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FE6F5-3006-4A33-A856-8E5AF9CC7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9476C-9AFE-4D33-9C6B-524041DDBB27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5B977-05E4-4B0B-BE21-7171020FF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30E43F-1A8A-4C63-8FC9-8F5EA982986F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0D6218-7097-42EB-9F68-69DD0D28F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20file.orgm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947208"/>
            <a:ext cx="7391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00" b="1" dirty="0" smtClean="0">
                <a:latin typeface="Garamond" pitchFamily="18" charset="0"/>
                <a:cs typeface="B Homa" pitchFamily="2" charset="-78"/>
              </a:rPr>
              <a:t>وبلاگ تخصصی مهندسی عمران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cs typeface="B Homa" pitchFamily="2" charset="-78"/>
                <a:hlinkClick r:id="rId2"/>
              </a:rPr>
              <a:t>www.</a:t>
            </a:r>
            <a:r>
              <a:rPr lang="en-US" sz="4000" b="1" dirty="0" smtClean="0">
                <a:solidFill>
                  <a:srgbClr val="FF0000"/>
                </a:solidFill>
                <a:cs typeface="B Homa" pitchFamily="2" charset="-78"/>
                <a:hlinkClick r:id="rId2"/>
              </a:rPr>
              <a:t>20file.org</a:t>
            </a:r>
            <a:endParaRPr lang="fa-IR" sz="4000" b="1" dirty="0" smtClean="0">
              <a:solidFill>
                <a:srgbClr val="FF0000"/>
              </a:solidFill>
              <a:cs typeface="B Homa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Slide9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1" descr="Slide99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" descr="Slide100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" descr="Slide101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1" descr="Slide102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" descr="Slide103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 descr="Slide104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1" descr="Slide105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1" descr="Slide106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1" descr="Slide107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1" descr="Slide108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Slide10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1" descr="Slide109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1" descr="Slide110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1" descr="Slide111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1" descr="Slide112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1" descr="Slide113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1" descr="Slide114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Slide11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Slide12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Slide13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Slide14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Slide15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Slide16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Slide17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Slide18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My Documents\My Pictures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Slide19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Slide20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Slide21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Slide22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Slide23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Slide24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Slide25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Slide26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Slide27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Slide28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Slide2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Slide29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Slide30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Slide31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Slide32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Slide33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Slide34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Slide35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Slide36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 descr="Slide37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Slide38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Slide3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Slide39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Slide40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 descr="Slide41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 descr="Slide42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 descr="Slide43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 descr="Slide44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 descr="Slide45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Slide46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 descr="Slide47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 descr="Slide48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Slide4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 descr="Slide49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 descr="Slide50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 descr="Slide51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 descr="Slide52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 descr="Slide53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 descr="Slide54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Slide55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 descr="Slide56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 descr="Slide57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 descr="Slide58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lide5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 descr="Slide59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 descr="Slide60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 descr="Slide61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 descr="Slide62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 descr="Slide63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 descr="Slide64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 descr="Slide65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 descr="Slide66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 descr="Slide67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 descr="Slide68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Slide6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 descr="Slide69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 descr="Slide70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" descr="Slide71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 descr="Slide72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 descr="Slide73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 descr="Slide74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 descr="Slide75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" descr="Slide76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" descr="Slide77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" descr="Slide78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Slide7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" descr="Slide79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" descr="Slide80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" descr="Slide81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" descr="Slide82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" descr="Slide83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 descr="Slide84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 descr="Slide85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1" descr="Slide86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" descr="Slide87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1" descr="Slide88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Slide8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1" descr="Slide89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" descr="Slide90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1" descr="Slide91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" descr="Slide92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" descr="Slide93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1" descr="Slide94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1" descr="Slide95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" descr="Slide96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" descr="Slide97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1" descr="Slide98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ject steel strustrue20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 steel strustrue2003</Template>
  <TotalTime>7</TotalTime>
  <Words>5</Words>
  <Application>Microsoft Office PowerPoint</Application>
  <PresentationFormat>On-screen Show (4:3)</PresentationFormat>
  <Paragraphs>2</Paragraphs>
  <Slides>115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16" baseType="lpstr">
      <vt:lpstr>project steel strustrue2003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gunners4life</dc:creator>
  <cp:lastModifiedBy>sony</cp:lastModifiedBy>
  <cp:revision>4</cp:revision>
  <dcterms:created xsi:type="dcterms:W3CDTF">2011-11-02T14:21:32Z</dcterms:created>
  <dcterms:modified xsi:type="dcterms:W3CDTF">2015-08-31T16:17:59Z</dcterms:modified>
</cp:coreProperties>
</file>